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60" r:id="rId4"/>
    <p:sldId id="259" r:id="rId5"/>
    <p:sldId id="261" r:id="rId6"/>
    <p:sldId id="269" r:id="rId7"/>
    <p:sldId id="257" r:id="rId8"/>
    <p:sldId id="265" r:id="rId9"/>
    <p:sldId id="266" r:id="rId10"/>
    <p:sldId id="267" r:id="rId11"/>
    <p:sldId id="268" r:id="rId12"/>
    <p:sldId id="263" r:id="rId13"/>
    <p:sldId id="264" r:id="rId14"/>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2" autoAdjust="0"/>
    <p:restoredTop sz="94660"/>
  </p:normalViewPr>
  <p:slideViewPr>
    <p:cSldViewPr snapToGrid="0">
      <p:cViewPr varScale="1">
        <p:scale>
          <a:sx n="108" d="100"/>
          <a:sy n="108" d="100"/>
        </p:scale>
        <p:origin x="57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DD224CB-14BF-6B95-ED93-1B9962E2D744}"/>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7C1FE053-33AE-677A-3C62-B48CCDEF37D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7F139C44-1B48-C779-2D99-70B56F440FEC}"/>
              </a:ext>
            </a:extLst>
          </p:cNvPr>
          <p:cNvSpPr>
            <a:spLocks noGrp="1"/>
          </p:cNvSpPr>
          <p:nvPr>
            <p:ph type="dt" sz="half" idx="10"/>
          </p:nvPr>
        </p:nvSpPr>
        <p:spPr/>
        <p:txBody>
          <a:bodyPr/>
          <a:lstStyle/>
          <a:p>
            <a:fld id="{8CB7DC63-6173-4B23-81F5-22E6EE1B5C21}" type="datetimeFigureOut">
              <a:rPr lang="de-DE" smtClean="0"/>
              <a:t>02.07.2023</a:t>
            </a:fld>
            <a:endParaRPr lang="de-DE"/>
          </a:p>
        </p:txBody>
      </p:sp>
      <p:sp>
        <p:nvSpPr>
          <p:cNvPr id="5" name="Fußzeilenplatzhalter 4">
            <a:extLst>
              <a:ext uri="{FF2B5EF4-FFF2-40B4-BE49-F238E27FC236}">
                <a16:creationId xmlns:a16="http://schemas.microsoft.com/office/drawing/2014/main" id="{47CE9129-12C2-1E21-4660-88C5DE861005}"/>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BC6BF815-21DA-370B-EC0D-F4DD062DA576}"/>
              </a:ext>
            </a:extLst>
          </p:cNvPr>
          <p:cNvSpPr>
            <a:spLocks noGrp="1"/>
          </p:cNvSpPr>
          <p:nvPr>
            <p:ph type="sldNum" sz="quarter" idx="12"/>
          </p:nvPr>
        </p:nvSpPr>
        <p:spPr/>
        <p:txBody>
          <a:bodyPr/>
          <a:lstStyle/>
          <a:p>
            <a:fld id="{C6037AB0-55B9-4E69-ABD5-EB57F744F163}" type="slidenum">
              <a:rPr lang="de-DE" smtClean="0"/>
              <a:t>‹Nr.›</a:t>
            </a:fld>
            <a:endParaRPr lang="de-DE"/>
          </a:p>
        </p:txBody>
      </p:sp>
    </p:spTree>
    <p:extLst>
      <p:ext uri="{BB962C8B-B14F-4D97-AF65-F5344CB8AC3E}">
        <p14:creationId xmlns:p14="http://schemas.microsoft.com/office/powerpoint/2010/main" val="1239791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D902DF-C95E-4C3E-BBBD-6F507EC87B95}"/>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EC7BE817-D9D1-C0F0-15E3-4562C5BF5A4C}"/>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95A71A5D-22CA-D47A-4E0F-A0D802362EDF}"/>
              </a:ext>
            </a:extLst>
          </p:cNvPr>
          <p:cNvSpPr>
            <a:spLocks noGrp="1"/>
          </p:cNvSpPr>
          <p:nvPr>
            <p:ph type="dt" sz="half" idx="10"/>
          </p:nvPr>
        </p:nvSpPr>
        <p:spPr/>
        <p:txBody>
          <a:bodyPr/>
          <a:lstStyle/>
          <a:p>
            <a:fld id="{8CB7DC63-6173-4B23-81F5-22E6EE1B5C21}" type="datetimeFigureOut">
              <a:rPr lang="de-DE" smtClean="0"/>
              <a:t>02.07.2023</a:t>
            </a:fld>
            <a:endParaRPr lang="de-DE"/>
          </a:p>
        </p:txBody>
      </p:sp>
      <p:sp>
        <p:nvSpPr>
          <p:cNvPr id="5" name="Fußzeilenplatzhalter 4">
            <a:extLst>
              <a:ext uri="{FF2B5EF4-FFF2-40B4-BE49-F238E27FC236}">
                <a16:creationId xmlns:a16="http://schemas.microsoft.com/office/drawing/2014/main" id="{4D293193-01F2-53C9-33A9-F60502D43457}"/>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AE8BD042-74E7-2FAA-173B-6C78AAFFFD7D}"/>
              </a:ext>
            </a:extLst>
          </p:cNvPr>
          <p:cNvSpPr>
            <a:spLocks noGrp="1"/>
          </p:cNvSpPr>
          <p:nvPr>
            <p:ph type="sldNum" sz="quarter" idx="12"/>
          </p:nvPr>
        </p:nvSpPr>
        <p:spPr/>
        <p:txBody>
          <a:bodyPr/>
          <a:lstStyle/>
          <a:p>
            <a:fld id="{C6037AB0-55B9-4E69-ABD5-EB57F744F163}" type="slidenum">
              <a:rPr lang="de-DE" smtClean="0"/>
              <a:t>‹Nr.›</a:t>
            </a:fld>
            <a:endParaRPr lang="de-DE"/>
          </a:p>
        </p:txBody>
      </p:sp>
    </p:spTree>
    <p:extLst>
      <p:ext uri="{BB962C8B-B14F-4D97-AF65-F5344CB8AC3E}">
        <p14:creationId xmlns:p14="http://schemas.microsoft.com/office/powerpoint/2010/main" val="18192743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EF68D619-56C2-7BB0-8A7C-66437CF979B5}"/>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D3DA11D6-E964-0E4F-580E-614B9E48AF7E}"/>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2BDEE6DA-D6BE-0200-6C45-E503EBFAD8E5}"/>
              </a:ext>
            </a:extLst>
          </p:cNvPr>
          <p:cNvSpPr>
            <a:spLocks noGrp="1"/>
          </p:cNvSpPr>
          <p:nvPr>
            <p:ph type="dt" sz="half" idx="10"/>
          </p:nvPr>
        </p:nvSpPr>
        <p:spPr/>
        <p:txBody>
          <a:bodyPr/>
          <a:lstStyle/>
          <a:p>
            <a:fld id="{8CB7DC63-6173-4B23-81F5-22E6EE1B5C21}" type="datetimeFigureOut">
              <a:rPr lang="de-DE" smtClean="0"/>
              <a:t>02.07.2023</a:t>
            </a:fld>
            <a:endParaRPr lang="de-DE"/>
          </a:p>
        </p:txBody>
      </p:sp>
      <p:sp>
        <p:nvSpPr>
          <p:cNvPr id="5" name="Fußzeilenplatzhalter 4">
            <a:extLst>
              <a:ext uri="{FF2B5EF4-FFF2-40B4-BE49-F238E27FC236}">
                <a16:creationId xmlns:a16="http://schemas.microsoft.com/office/drawing/2014/main" id="{A18C65B0-9FE9-330E-6509-5325574B033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A14CC861-4A86-C46C-E5AC-42FFECCAF8E2}"/>
              </a:ext>
            </a:extLst>
          </p:cNvPr>
          <p:cNvSpPr>
            <a:spLocks noGrp="1"/>
          </p:cNvSpPr>
          <p:nvPr>
            <p:ph type="sldNum" sz="quarter" idx="12"/>
          </p:nvPr>
        </p:nvSpPr>
        <p:spPr/>
        <p:txBody>
          <a:bodyPr/>
          <a:lstStyle/>
          <a:p>
            <a:fld id="{C6037AB0-55B9-4E69-ABD5-EB57F744F163}" type="slidenum">
              <a:rPr lang="de-DE" smtClean="0"/>
              <a:t>‹Nr.›</a:t>
            </a:fld>
            <a:endParaRPr lang="de-DE"/>
          </a:p>
        </p:txBody>
      </p:sp>
    </p:spTree>
    <p:extLst>
      <p:ext uri="{BB962C8B-B14F-4D97-AF65-F5344CB8AC3E}">
        <p14:creationId xmlns:p14="http://schemas.microsoft.com/office/powerpoint/2010/main" val="2237240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D320A8C-5DC3-7DD6-EB82-0EE8FEB48A15}"/>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6C1DDF3B-800A-E17F-3CEB-D1C06A4A3D8C}"/>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EDE7BEAA-5D2E-3DB3-9B7B-8CC90FEC0811}"/>
              </a:ext>
            </a:extLst>
          </p:cNvPr>
          <p:cNvSpPr>
            <a:spLocks noGrp="1"/>
          </p:cNvSpPr>
          <p:nvPr>
            <p:ph type="dt" sz="half" idx="10"/>
          </p:nvPr>
        </p:nvSpPr>
        <p:spPr/>
        <p:txBody>
          <a:bodyPr/>
          <a:lstStyle/>
          <a:p>
            <a:fld id="{8CB7DC63-6173-4B23-81F5-22E6EE1B5C21}" type="datetimeFigureOut">
              <a:rPr lang="de-DE" smtClean="0"/>
              <a:t>02.07.2023</a:t>
            </a:fld>
            <a:endParaRPr lang="de-DE"/>
          </a:p>
        </p:txBody>
      </p:sp>
      <p:sp>
        <p:nvSpPr>
          <p:cNvPr id="5" name="Fußzeilenplatzhalter 4">
            <a:extLst>
              <a:ext uri="{FF2B5EF4-FFF2-40B4-BE49-F238E27FC236}">
                <a16:creationId xmlns:a16="http://schemas.microsoft.com/office/drawing/2014/main" id="{F8DF2A43-159A-BAD0-2ADC-E5EFF44CCC6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C0C2C165-36C6-7553-02A7-D9DA1FB6C190}"/>
              </a:ext>
            </a:extLst>
          </p:cNvPr>
          <p:cNvSpPr>
            <a:spLocks noGrp="1"/>
          </p:cNvSpPr>
          <p:nvPr>
            <p:ph type="sldNum" sz="quarter" idx="12"/>
          </p:nvPr>
        </p:nvSpPr>
        <p:spPr/>
        <p:txBody>
          <a:bodyPr/>
          <a:lstStyle/>
          <a:p>
            <a:fld id="{C6037AB0-55B9-4E69-ABD5-EB57F744F163}" type="slidenum">
              <a:rPr lang="de-DE" smtClean="0"/>
              <a:t>‹Nr.›</a:t>
            </a:fld>
            <a:endParaRPr lang="de-DE"/>
          </a:p>
        </p:txBody>
      </p:sp>
    </p:spTree>
    <p:extLst>
      <p:ext uri="{BB962C8B-B14F-4D97-AF65-F5344CB8AC3E}">
        <p14:creationId xmlns:p14="http://schemas.microsoft.com/office/powerpoint/2010/main" val="37636994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2924B1F-AAB9-9A1B-3CB4-1BD2451D8CCE}"/>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724A5E38-5737-EAB4-DC4B-605784587CD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F8D186B6-E9F3-6C7B-DFEB-97FD69CAC28A}"/>
              </a:ext>
            </a:extLst>
          </p:cNvPr>
          <p:cNvSpPr>
            <a:spLocks noGrp="1"/>
          </p:cNvSpPr>
          <p:nvPr>
            <p:ph type="dt" sz="half" idx="10"/>
          </p:nvPr>
        </p:nvSpPr>
        <p:spPr/>
        <p:txBody>
          <a:bodyPr/>
          <a:lstStyle/>
          <a:p>
            <a:fld id="{8CB7DC63-6173-4B23-81F5-22E6EE1B5C21}" type="datetimeFigureOut">
              <a:rPr lang="de-DE" smtClean="0"/>
              <a:t>02.07.2023</a:t>
            </a:fld>
            <a:endParaRPr lang="de-DE"/>
          </a:p>
        </p:txBody>
      </p:sp>
      <p:sp>
        <p:nvSpPr>
          <p:cNvPr id="5" name="Fußzeilenplatzhalter 4">
            <a:extLst>
              <a:ext uri="{FF2B5EF4-FFF2-40B4-BE49-F238E27FC236}">
                <a16:creationId xmlns:a16="http://schemas.microsoft.com/office/drawing/2014/main" id="{9D8DC1EA-FA7E-2612-E814-75612D384375}"/>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D1422D22-553B-9D9A-8CA6-A06D18EDE09A}"/>
              </a:ext>
            </a:extLst>
          </p:cNvPr>
          <p:cNvSpPr>
            <a:spLocks noGrp="1"/>
          </p:cNvSpPr>
          <p:nvPr>
            <p:ph type="sldNum" sz="quarter" idx="12"/>
          </p:nvPr>
        </p:nvSpPr>
        <p:spPr/>
        <p:txBody>
          <a:bodyPr/>
          <a:lstStyle/>
          <a:p>
            <a:fld id="{C6037AB0-55B9-4E69-ABD5-EB57F744F163}" type="slidenum">
              <a:rPr lang="de-DE" smtClean="0"/>
              <a:t>‹Nr.›</a:t>
            </a:fld>
            <a:endParaRPr lang="de-DE"/>
          </a:p>
        </p:txBody>
      </p:sp>
    </p:spTree>
    <p:extLst>
      <p:ext uri="{BB962C8B-B14F-4D97-AF65-F5344CB8AC3E}">
        <p14:creationId xmlns:p14="http://schemas.microsoft.com/office/powerpoint/2010/main" val="548897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079DF9-9E44-AC9E-8392-0B94185D39B2}"/>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09970218-D9A4-B306-AEC4-A3EEF1D7163A}"/>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789AA919-996B-1217-55B4-16626CFBD043}"/>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B02B0865-0F47-1E4D-8B8F-EB4DAF5C08E9}"/>
              </a:ext>
            </a:extLst>
          </p:cNvPr>
          <p:cNvSpPr>
            <a:spLocks noGrp="1"/>
          </p:cNvSpPr>
          <p:nvPr>
            <p:ph type="dt" sz="half" idx="10"/>
          </p:nvPr>
        </p:nvSpPr>
        <p:spPr/>
        <p:txBody>
          <a:bodyPr/>
          <a:lstStyle/>
          <a:p>
            <a:fld id="{8CB7DC63-6173-4B23-81F5-22E6EE1B5C21}" type="datetimeFigureOut">
              <a:rPr lang="de-DE" smtClean="0"/>
              <a:t>02.07.2023</a:t>
            </a:fld>
            <a:endParaRPr lang="de-DE"/>
          </a:p>
        </p:txBody>
      </p:sp>
      <p:sp>
        <p:nvSpPr>
          <p:cNvPr id="6" name="Fußzeilenplatzhalter 5">
            <a:extLst>
              <a:ext uri="{FF2B5EF4-FFF2-40B4-BE49-F238E27FC236}">
                <a16:creationId xmlns:a16="http://schemas.microsoft.com/office/drawing/2014/main" id="{BA8499D7-74BE-776A-6BBF-3A9876F902CB}"/>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B15ED5A-B3D1-F2A7-C670-07CCC58B812C}"/>
              </a:ext>
            </a:extLst>
          </p:cNvPr>
          <p:cNvSpPr>
            <a:spLocks noGrp="1"/>
          </p:cNvSpPr>
          <p:nvPr>
            <p:ph type="sldNum" sz="quarter" idx="12"/>
          </p:nvPr>
        </p:nvSpPr>
        <p:spPr/>
        <p:txBody>
          <a:bodyPr/>
          <a:lstStyle/>
          <a:p>
            <a:fld id="{C6037AB0-55B9-4E69-ABD5-EB57F744F163}" type="slidenum">
              <a:rPr lang="de-DE" smtClean="0"/>
              <a:t>‹Nr.›</a:t>
            </a:fld>
            <a:endParaRPr lang="de-DE"/>
          </a:p>
        </p:txBody>
      </p:sp>
    </p:spTree>
    <p:extLst>
      <p:ext uri="{BB962C8B-B14F-4D97-AF65-F5344CB8AC3E}">
        <p14:creationId xmlns:p14="http://schemas.microsoft.com/office/powerpoint/2010/main" val="2031805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EFEAC59-AB2B-F89B-6520-9B2DC08DD4FF}"/>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9038B23C-CDE5-AB2B-DF24-379AD52BD44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F06C4F3E-1F8B-5159-AC60-7B7FF8937F92}"/>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06B7D60D-7A7A-2EB5-5912-1051C2E5642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7FDDC556-1BC9-55B5-8349-70094F173CEC}"/>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AA272878-C835-585D-EAAA-FBE98EE92BED}"/>
              </a:ext>
            </a:extLst>
          </p:cNvPr>
          <p:cNvSpPr>
            <a:spLocks noGrp="1"/>
          </p:cNvSpPr>
          <p:nvPr>
            <p:ph type="dt" sz="half" idx="10"/>
          </p:nvPr>
        </p:nvSpPr>
        <p:spPr/>
        <p:txBody>
          <a:bodyPr/>
          <a:lstStyle/>
          <a:p>
            <a:fld id="{8CB7DC63-6173-4B23-81F5-22E6EE1B5C21}" type="datetimeFigureOut">
              <a:rPr lang="de-DE" smtClean="0"/>
              <a:t>02.07.2023</a:t>
            </a:fld>
            <a:endParaRPr lang="de-DE"/>
          </a:p>
        </p:txBody>
      </p:sp>
      <p:sp>
        <p:nvSpPr>
          <p:cNvPr id="8" name="Fußzeilenplatzhalter 7">
            <a:extLst>
              <a:ext uri="{FF2B5EF4-FFF2-40B4-BE49-F238E27FC236}">
                <a16:creationId xmlns:a16="http://schemas.microsoft.com/office/drawing/2014/main" id="{86341EE3-1CEF-ECA6-C9E2-B3DC955794BA}"/>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492EA9B9-EA2B-292E-3535-FD58E9BEC6AA}"/>
              </a:ext>
            </a:extLst>
          </p:cNvPr>
          <p:cNvSpPr>
            <a:spLocks noGrp="1"/>
          </p:cNvSpPr>
          <p:nvPr>
            <p:ph type="sldNum" sz="quarter" idx="12"/>
          </p:nvPr>
        </p:nvSpPr>
        <p:spPr/>
        <p:txBody>
          <a:bodyPr/>
          <a:lstStyle/>
          <a:p>
            <a:fld id="{C6037AB0-55B9-4E69-ABD5-EB57F744F163}" type="slidenum">
              <a:rPr lang="de-DE" smtClean="0"/>
              <a:t>‹Nr.›</a:t>
            </a:fld>
            <a:endParaRPr lang="de-DE"/>
          </a:p>
        </p:txBody>
      </p:sp>
    </p:spTree>
    <p:extLst>
      <p:ext uri="{BB962C8B-B14F-4D97-AF65-F5344CB8AC3E}">
        <p14:creationId xmlns:p14="http://schemas.microsoft.com/office/powerpoint/2010/main" val="3179125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DBA256E-64C8-2A12-CA9C-E0C66FB5BEE6}"/>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C29CB799-691E-A05B-FCA1-EAEF9B9FA2E0}"/>
              </a:ext>
            </a:extLst>
          </p:cNvPr>
          <p:cNvSpPr>
            <a:spLocks noGrp="1"/>
          </p:cNvSpPr>
          <p:nvPr>
            <p:ph type="dt" sz="half" idx="10"/>
          </p:nvPr>
        </p:nvSpPr>
        <p:spPr/>
        <p:txBody>
          <a:bodyPr/>
          <a:lstStyle/>
          <a:p>
            <a:fld id="{8CB7DC63-6173-4B23-81F5-22E6EE1B5C21}" type="datetimeFigureOut">
              <a:rPr lang="de-DE" smtClean="0"/>
              <a:t>02.07.2023</a:t>
            </a:fld>
            <a:endParaRPr lang="de-DE"/>
          </a:p>
        </p:txBody>
      </p:sp>
      <p:sp>
        <p:nvSpPr>
          <p:cNvPr id="4" name="Fußzeilenplatzhalter 3">
            <a:extLst>
              <a:ext uri="{FF2B5EF4-FFF2-40B4-BE49-F238E27FC236}">
                <a16:creationId xmlns:a16="http://schemas.microsoft.com/office/drawing/2014/main" id="{3E99FA02-E8C4-2FB6-7149-C1F3216306C8}"/>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7C7281A0-585C-C442-40E6-27217017996E}"/>
              </a:ext>
            </a:extLst>
          </p:cNvPr>
          <p:cNvSpPr>
            <a:spLocks noGrp="1"/>
          </p:cNvSpPr>
          <p:nvPr>
            <p:ph type="sldNum" sz="quarter" idx="12"/>
          </p:nvPr>
        </p:nvSpPr>
        <p:spPr/>
        <p:txBody>
          <a:bodyPr/>
          <a:lstStyle/>
          <a:p>
            <a:fld id="{C6037AB0-55B9-4E69-ABD5-EB57F744F163}" type="slidenum">
              <a:rPr lang="de-DE" smtClean="0"/>
              <a:t>‹Nr.›</a:t>
            </a:fld>
            <a:endParaRPr lang="de-DE"/>
          </a:p>
        </p:txBody>
      </p:sp>
    </p:spTree>
    <p:extLst>
      <p:ext uri="{BB962C8B-B14F-4D97-AF65-F5344CB8AC3E}">
        <p14:creationId xmlns:p14="http://schemas.microsoft.com/office/powerpoint/2010/main" val="3859976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03B2B2AD-C6EF-8B49-9950-F002A175F479}"/>
              </a:ext>
            </a:extLst>
          </p:cNvPr>
          <p:cNvSpPr>
            <a:spLocks noGrp="1"/>
          </p:cNvSpPr>
          <p:nvPr>
            <p:ph type="dt" sz="half" idx="10"/>
          </p:nvPr>
        </p:nvSpPr>
        <p:spPr/>
        <p:txBody>
          <a:bodyPr/>
          <a:lstStyle/>
          <a:p>
            <a:fld id="{8CB7DC63-6173-4B23-81F5-22E6EE1B5C21}" type="datetimeFigureOut">
              <a:rPr lang="de-DE" smtClean="0"/>
              <a:t>02.07.2023</a:t>
            </a:fld>
            <a:endParaRPr lang="de-DE"/>
          </a:p>
        </p:txBody>
      </p:sp>
      <p:sp>
        <p:nvSpPr>
          <p:cNvPr id="3" name="Fußzeilenplatzhalter 2">
            <a:extLst>
              <a:ext uri="{FF2B5EF4-FFF2-40B4-BE49-F238E27FC236}">
                <a16:creationId xmlns:a16="http://schemas.microsoft.com/office/drawing/2014/main" id="{B8570EB1-E231-18B1-582B-5F8801949E68}"/>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3F4769CD-3130-D66E-8E1B-EC1D3F36FA27}"/>
              </a:ext>
            </a:extLst>
          </p:cNvPr>
          <p:cNvSpPr>
            <a:spLocks noGrp="1"/>
          </p:cNvSpPr>
          <p:nvPr>
            <p:ph type="sldNum" sz="quarter" idx="12"/>
          </p:nvPr>
        </p:nvSpPr>
        <p:spPr/>
        <p:txBody>
          <a:bodyPr/>
          <a:lstStyle/>
          <a:p>
            <a:fld id="{C6037AB0-55B9-4E69-ABD5-EB57F744F163}" type="slidenum">
              <a:rPr lang="de-DE" smtClean="0"/>
              <a:t>‹Nr.›</a:t>
            </a:fld>
            <a:endParaRPr lang="de-DE"/>
          </a:p>
        </p:txBody>
      </p:sp>
    </p:spTree>
    <p:extLst>
      <p:ext uri="{BB962C8B-B14F-4D97-AF65-F5344CB8AC3E}">
        <p14:creationId xmlns:p14="http://schemas.microsoft.com/office/powerpoint/2010/main" val="2054639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EA4088F-949C-6B3C-3E5A-B239F847FEB8}"/>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23F2692A-7368-A566-76A7-8F88F21CB3F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46876E41-5E06-723C-F909-4C6861E4385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0B9252A6-A468-D08E-C082-91D9D049B9F0}"/>
              </a:ext>
            </a:extLst>
          </p:cNvPr>
          <p:cNvSpPr>
            <a:spLocks noGrp="1"/>
          </p:cNvSpPr>
          <p:nvPr>
            <p:ph type="dt" sz="half" idx="10"/>
          </p:nvPr>
        </p:nvSpPr>
        <p:spPr/>
        <p:txBody>
          <a:bodyPr/>
          <a:lstStyle/>
          <a:p>
            <a:fld id="{8CB7DC63-6173-4B23-81F5-22E6EE1B5C21}" type="datetimeFigureOut">
              <a:rPr lang="de-DE" smtClean="0"/>
              <a:t>02.07.2023</a:t>
            </a:fld>
            <a:endParaRPr lang="de-DE"/>
          </a:p>
        </p:txBody>
      </p:sp>
      <p:sp>
        <p:nvSpPr>
          <p:cNvPr id="6" name="Fußzeilenplatzhalter 5">
            <a:extLst>
              <a:ext uri="{FF2B5EF4-FFF2-40B4-BE49-F238E27FC236}">
                <a16:creationId xmlns:a16="http://schemas.microsoft.com/office/drawing/2014/main" id="{4FB168ED-E30B-860C-A183-0627E34D90FE}"/>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7F4A92BE-4559-2114-670E-E8DCD15C8FBC}"/>
              </a:ext>
            </a:extLst>
          </p:cNvPr>
          <p:cNvSpPr>
            <a:spLocks noGrp="1"/>
          </p:cNvSpPr>
          <p:nvPr>
            <p:ph type="sldNum" sz="quarter" idx="12"/>
          </p:nvPr>
        </p:nvSpPr>
        <p:spPr/>
        <p:txBody>
          <a:bodyPr/>
          <a:lstStyle/>
          <a:p>
            <a:fld id="{C6037AB0-55B9-4E69-ABD5-EB57F744F163}" type="slidenum">
              <a:rPr lang="de-DE" smtClean="0"/>
              <a:t>‹Nr.›</a:t>
            </a:fld>
            <a:endParaRPr lang="de-DE"/>
          </a:p>
        </p:txBody>
      </p:sp>
    </p:spTree>
    <p:extLst>
      <p:ext uri="{BB962C8B-B14F-4D97-AF65-F5344CB8AC3E}">
        <p14:creationId xmlns:p14="http://schemas.microsoft.com/office/powerpoint/2010/main" val="24540313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6D545A2-0465-0943-7C29-EC8EDAEE461D}"/>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9F9B80FD-2536-FCA8-C343-B5793A4D2A6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0086A8C6-DB3A-8A61-98B8-6B3F12CF83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760B912F-1346-84DE-F1EE-9FFCFF9012D0}"/>
              </a:ext>
            </a:extLst>
          </p:cNvPr>
          <p:cNvSpPr>
            <a:spLocks noGrp="1"/>
          </p:cNvSpPr>
          <p:nvPr>
            <p:ph type="dt" sz="half" idx="10"/>
          </p:nvPr>
        </p:nvSpPr>
        <p:spPr/>
        <p:txBody>
          <a:bodyPr/>
          <a:lstStyle/>
          <a:p>
            <a:fld id="{8CB7DC63-6173-4B23-81F5-22E6EE1B5C21}" type="datetimeFigureOut">
              <a:rPr lang="de-DE" smtClean="0"/>
              <a:t>02.07.2023</a:t>
            </a:fld>
            <a:endParaRPr lang="de-DE"/>
          </a:p>
        </p:txBody>
      </p:sp>
      <p:sp>
        <p:nvSpPr>
          <p:cNvPr id="6" name="Fußzeilenplatzhalter 5">
            <a:extLst>
              <a:ext uri="{FF2B5EF4-FFF2-40B4-BE49-F238E27FC236}">
                <a16:creationId xmlns:a16="http://schemas.microsoft.com/office/drawing/2014/main" id="{A41CE7F5-5324-047B-9E9F-0654C3888174}"/>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B1750EDD-5E73-21B9-1FAF-E0C48195BAA8}"/>
              </a:ext>
            </a:extLst>
          </p:cNvPr>
          <p:cNvSpPr>
            <a:spLocks noGrp="1"/>
          </p:cNvSpPr>
          <p:nvPr>
            <p:ph type="sldNum" sz="quarter" idx="12"/>
          </p:nvPr>
        </p:nvSpPr>
        <p:spPr/>
        <p:txBody>
          <a:bodyPr/>
          <a:lstStyle/>
          <a:p>
            <a:fld id="{C6037AB0-55B9-4E69-ABD5-EB57F744F163}" type="slidenum">
              <a:rPr lang="de-DE" smtClean="0"/>
              <a:t>‹Nr.›</a:t>
            </a:fld>
            <a:endParaRPr lang="de-DE"/>
          </a:p>
        </p:txBody>
      </p:sp>
    </p:spTree>
    <p:extLst>
      <p:ext uri="{BB962C8B-B14F-4D97-AF65-F5344CB8AC3E}">
        <p14:creationId xmlns:p14="http://schemas.microsoft.com/office/powerpoint/2010/main" val="34193294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3D1CE106-C1DF-6D2B-8F65-8767BB41803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C7257D74-0BF4-749C-F3AF-0CC5F007FC6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BEA1B0A-1337-5236-B186-A1396784158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B7DC63-6173-4B23-81F5-22E6EE1B5C21}" type="datetimeFigureOut">
              <a:rPr lang="de-DE" smtClean="0"/>
              <a:t>02.07.2023</a:t>
            </a:fld>
            <a:endParaRPr lang="de-DE"/>
          </a:p>
        </p:txBody>
      </p:sp>
      <p:sp>
        <p:nvSpPr>
          <p:cNvPr id="5" name="Fußzeilenplatzhalter 4">
            <a:extLst>
              <a:ext uri="{FF2B5EF4-FFF2-40B4-BE49-F238E27FC236}">
                <a16:creationId xmlns:a16="http://schemas.microsoft.com/office/drawing/2014/main" id="{F1228CCE-EC46-2833-AD24-D7E71DA5546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E736F685-6BD9-D372-F4F0-649D26F2126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037AB0-55B9-4E69-ABD5-EB57F744F163}" type="slidenum">
              <a:rPr lang="de-DE" smtClean="0"/>
              <a:t>‹Nr.›</a:t>
            </a:fld>
            <a:endParaRPr lang="de-DE"/>
          </a:p>
        </p:txBody>
      </p:sp>
    </p:spTree>
    <p:extLst>
      <p:ext uri="{BB962C8B-B14F-4D97-AF65-F5344CB8AC3E}">
        <p14:creationId xmlns:p14="http://schemas.microsoft.com/office/powerpoint/2010/main" val="16432022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3EA041-8E6A-5A9C-BE4F-C92BCA4EE142}"/>
              </a:ext>
            </a:extLst>
          </p:cNvPr>
          <p:cNvSpPr>
            <a:spLocks noGrp="1"/>
          </p:cNvSpPr>
          <p:nvPr>
            <p:ph type="ctrTitle"/>
          </p:nvPr>
        </p:nvSpPr>
        <p:spPr/>
        <p:txBody>
          <a:bodyPr/>
          <a:lstStyle/>
          <a:p>
            <a:r>
              <a:rPr lang="de-DE" dirty="0"/>
              <a:t>Erkenntnis</a:t>
            </a:r>
          </a:p>
        </p:txBody>
      </p:sp>
      <p:sp>
        <p:nvSpPr>
          <p:cNvPr id="3" name="Untertitel 2">
            <a:extLst>
              <a:ext uri="{FF2B5EF4-FFF2-40B4-BE49-F238E27FC236}">
                <a16:creationId xmlns:a16="http://schemas.microsoft.com/office/drawing/2014/main" id="{9CAE0FA9-3979-2DAB-4B3E-3038FE9DDC7B}"/>
              </a:ext>
            </a:extLst>
          </p:cNvPr>
          <p:cNvSpPr>
            <a:spLocks noGrp="1"/>
          </p:cNvSpPr>
          <p:nvPr>
            <p:ph type="subTitle" idx="1"/>
          </p:nvPr>
        </p:nvSpPr>
        <p:spPr/>
        <p:txBody>
          <a:bodyPr/>
          <a:lstStyle/>
          <a:p>
            <a:endParaRPr lang="de-DE"/>
          </a:p>
        </p:txBody>
      </p:sp>
    </p:spTree>
    <p:extLst>
      <p:ext uri="{BB962C8B-B14F-4D97-AF65-F5344CB8AC3E}">
        <p14:creationId xmlns:p14="http://schemas.microsoft.com/office/powerpoint/2010/main" val="31695536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4C14427-C9FA-D0EF-4080-3440612EE3B4}"/>
              </a:ext>
            </a:extLst>
          </p:cNvPr>
          <p:cNvSpPr>
            <a:spLocks noGrp="1"/>
          </p:cNvSpPr>
          <p:nvPr>
            <p:ph type="title"/>
          </p:nvPr>
        </p:nvSpPr>
        <p:spPr/>
        <p:txBody>
          <a:bodyPr/>
          <a:lstStyle/>
          <a:p>
            <a:r>
              <a:rPr lang="de-DE" dirty="0"/>
              <a:t>Apostelgeschichte 9, 13-16 </a:t>
            </a:r>
          </a:p>
        </p:txBody>
      </p:sp>
      <p:sp>
        <p:nvSpPr>
          <p:cNvPr id="3" name="Inhaltsplatzhalter 2">
            <a:extLst>
              <a:ext uri="{FF2B5EF4-FFF2-40B4-BE49-F238E27FC236}">
                <a16:creationId xmlns:a16="http://schemas.microsoft.com/office/drawing/2014/main" id="{4CFDAF7B-A49F-EBAD-1792-D116D6452932}"/>
              </a:ext>
            </a:extLst>
          </p:cNvPr>
          <p:cNvSpPr>
            <a:spLocks noGrp="1"/>
          </p:cNvSpPr>
          <p:nvPr>
            <p:ph idx="1"/>
          </p:nvPr>
        </p:nvSpPr>
        <p:spPr/>
        <p:txBody>
          <a:bodyPr>
            <a:normAutofit/>
          </a:bodyPr>
          <a:lstStyle/>
          <a:p>
            <a:pPr marL="0" indent="0">
              <a:lnSpc>
                <a:spcPct val="120000"/>
              </a:lnSpc>
              <a:buNone/>
            </a:pPr>
            <a:r>
              <a:rPr lang="de-DE" sz="2200" dirty="0" err="1">
                <a:effectLst/>
                <a:latin typeface="Arial" panose="020B0604020202020204" pitchFamily="34" charset="0"/>
                <a:ea typeface="Calibri" panose="020F0502020204030204" pitchFamily="34" charset="0"/>
              </a:rPr>
              <a:t>Hananias</a:t>
            </a:r>
            <a:r>
              <a:rPr lang="de-DE" sz="2200" dirty="0">
                <a:effectLst/>
                <a:latin typeface="Arial" panose="020B0604020202020204" pitchFamily="34" charset="0"/>
                <a:ea typeface="Calibri" panose="020F0502020204030204" pitchFamily="34" charset="0"/>
              </a:rPr>
              <a:t> antwortete: »Herr, ich habe von vielen Seiten gehört, wie viel Böses dieser Mann in Jerusalem deiner Gemeinde angetan hat. </a:t>
            </a:r>
          </a:p>
          <a:p>
            <a:pPr marL="0" indent="0">
              <a:lnSpc>
                <a:spcPct val="120000"/>
              </a:lnSpc>
              <a:buNone/>
            </a:pPr>
            <a:r>
              <a:rPr lang="de-DE" sz="2200" dirty="0">
                <a:latin typeface="Arial" panose="020B0604020202020204" pitchFamily="34" charset="0"/>
                <a:ea typeface="Calibri" panose="020F0502020204030204" pitchFamily="34" charset="0"/>
              </a:rPr>
              <a:t>U</a:t>
            </a:r>
            <a:r>
              <a:rPr lang="de-DE" sz="2200" dirty="0">
                <a:effectLst/>
                <a:latin typeface="Arial" panose="020B0604020202020204" pitchFamily="34" charset="0"/>
                <a:ea typeface="Calibri" panose="020F0502020204030204" pitchFamily="34" charset="0"/>
              </a:rPr>
              <a:t>nd jetzt ist er hier und hat von den führenden Priestern die Vollmacht, alle zu verhaften, die sich zu deinem Namen bekennen.« </a:t>
            </a:r>
          </a:p>
          <a:p>
            <a:pPr marL="0" indent="0">
              <a:lnSpc>
                <a:spcPct val="120000"/>
              </a:lnSpc>
              <a:buNone/>
            </a:pPr>
            <a:r>
              <a:rPr lang="de-DE" sz="2200" dirty="0">
                <a:effectLst/>
                <a:latin typeface="Arial" panose="020B0604020202020204" pitchFamily="34" charset="0"/>
                <a:ea typeface="Calibri" panose="020F0502020204030204" pitchFamily="34" charset="0"/>
              </a:rPr>
              <a:t>Aber der Herr sagte: »Geh nur hin! Gerade ihn habe ich als mein Werkzeug ausgesucht. Er wird meinen Namen den nicht jüdischen Völkern und ihren Herrschern bekannt machen und auch dem Volk Israel. </a:t>
            </a:r>
          </a:p>
          <a:p>
            <a:pPr marL="0" indent="0">
              <a:lnSpc>
                <a:spcPct val="120000"/>
              </a:lnSpc>
              <a:buNone/>
            </a:pPr>
            <a:r>
              <a:rPr lang="de-DE" sz="2200" dirty="0">
                <a:effectLst/>
                <a:latin typeface="Arial" panose="020B0604020202020204" pitchFamily="34" charset="0"/>
                <a:ea typeface="Calibri" panose="020F0502020204030204" pitchFamily="34" charset="0"/>
              </a:rPr>
              <a:t>Und ich will ihm zeigen, wie viel nun er für das Bekenntnis zu meinem Namen leiden muss.« </a:t>
            </a:r>
            <a:endParaRPr lang="de-DE" sz="2200" dirty="0"/>
          </a:p>
        </p:txBody>
      </p:sp>
    </p:spTree>
    <p:extLst>
      <p:ext uri="{BB962C8B-B14F-4D97-AF65-F5344CB8AC3E}">
        <p14:creationId xmlns:p14="http://schemas.microsoft.com/office/powerpoint/2010/main" val="4550056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7C01DA9-F869-17C3-C68F-0A9F140BA243}"/>
              </a:ext>
            </a:extLst>
          </p:cNvPr>
          <p:cNvSpPr>
            <a:spLocks noGrp="1"/>
          </p:cNvSpPr>
          <p:nvPr>
            <p:ph type="title"/>
          </p:nvPr>
        </p:nvSpPr>
        <p:spPr/>
        <p:txBody>
          <a:bodyPr/>
          <a:lstStyle/>
          <a:p>
            <a:r>
              <a:rPr lang="de-DE" dirty="0"/>
              <a:t>Apostelgeschichte 9, 17-18  				</a:t>
            </a:r>
            <a:r>
              <a:rPr lang="de-DE" sz="2800" dirty="0"/>
              <a:t>(GNB)</a:t>
            </a:r>
          </a:p>
        </p:txBody>
      </p:sp>
      <p:sp>
        <p:nvSpPr>
          <p:cNvPr id="3" name="Inhaltsplatzhalter 2">
            <a:extLst>
              <a:ext uri="{FF2B5EF4-FFF2-40B4-BE49-F238E27FC236}">
                <a16:creationId xmlns:a16="http://schemas.microsoft.com/office/drawing/2014/main" id="{9977EC57-0137-E0B4-76DA-FCDC26AB323C}"/>
              </a:ext>
            </a:extLst>
          </p:cNvPr>
          <p:cNvSpPr>
            <a:spLocks noGrp="1"/>
          </p:cNvSpPr>
          <p:nvPr>
            <p:ph idx="1"/>
          </p:nvPr>
        </p:nvSpPr>
        <p:spPr/>
        <p:txBody>
          <a:bodyPr/>
          <a:lstStyle/>
          <a:p>
            <a:pPr marL="0" indent="0">
              <a:lnSpc>
                <a:spcPct val="120000"/>
              </a:lnSpc>
              <a:buNone/>
            </a:pPr>
            <a:r>
              <a:rPr lang="de-DE" sz="2200" kern="100" dirty="0">
                <a:effectLst/>
                <a:latin typeface="Arial" panose="020B0604020202020204" pitchFamily="34" charset="0"/>
                <a:ea typeface="Calibri" panose="020F0502020204030204" pitchFamily="34" charset="0"/>
                <a:cs typeface="Times New Roman" panose="02020603050405020304" pitchFamily="18" charset="0"/>
              </a:rPr>
              <a:t>Da ging </a:t>
            </a:r>
            <a:r>
              <a:rPr lang="de-DE" sz="2200" kern="100" dirty="0" err="1">
                <a:effectLst/>
                <a:latin typeface="Arial" panose="020B0604020202020204" pitchFamily="34" charset="0"/>
                <a:ea typeface="Calibri" panose="020F0502020204030204" pitchFamily="34" charset="0"/>
                <a:cs typeface="Times New Roman" panose="02020603050405020304" pitchFamily="18" charset="0"/>
              </a:rPr>
              <a:t>Hananias</a:t>
            </a:r>
            <a:r>
              <a:rPr lang="de-DE" sz="2200" kern="100" dirty="0">
                <a:effectLst/>
                <a:latin typeface="Arial" panose="020B0604020202020204" pitchFamily="34" charset="0"/>
                <a:ea typeface="Calibri" panose="020F0502020204030204" pitchFamily="34" charset="0"/>
                <a:cs typeface="Times New Roman" panose="02020603050405020304" pitchFamily="18" charset="0"/>
              </a:rPr>
              <a:t> in jenes Haus. Er legte Saulus die Hände auf und sagte: »Bruder Saul, der Herr hat mich geschickt – Jesus, der dir unterwegs erschienen ist. Du sollst wieder sehen können und mit dem Heiligen Geist erfüllt werden.« </a:t>
            </a:r>
          </a:p>
          <a:p>
            <a:pPr marL="0" indent="0">
              <a:lnSpc>
                <a:spcPct val="120000"/>
              </a:lnSpc>
              <a:buNone/>
            </a:pPr>
            <a:r>
              <a:rPr lang="de-DE" sz="2200" kern="100" dirty="0">
                <a:effectLst/>
                <a:latin typeface="Arial" panose="020B0604020202020204" pitchFamily="34" charset="0"/>
                <a:ea typeface="Calibri" panose="020F0502020204030204" pitchFamily="34" charset="0"/>
                <a:cs typeface="Times New Roman" panose="02020603050405020304" pitchFamily="18" charset="0"/>
              </a:rPr>
              <a:t>Im selben Augenblick fiel es Saulus wie Schuppen von den Augen und er konnte wieder sehen. Er stand auf und ließ sich taufen.</a:t>
            </a:r>
            <a:endParaRPr lang="de-DE"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de-DE" dirty="0"/>
          </a:p>
        </p:txBody>
      </p:sp>
    </p:spTree>
    <p:extLst>
      <p:ext uri="{BB962C8B-B14F-4D97-AF65-F5344CB8AC3E}">
        <p14:creationId xmlns:p14="http://schemas.microsoft.com/office/powerpoint/2010/main" val="5007399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0C6DC88-217D-11FA-CDC5-7DE9CBA4762A}"/>
              </a:ext>
            </a:extLst>
          </p:cNvPr>
          <p:cNvSpPr>
            <a:spLocks noGrp="1"/>
          </p:cNvSpPr>
          <p:nvPr>
            <p:ph type="title"/>
          </p:nvPr>
        </p:nvSpPr>
        <p:spPr/>
        <p:txBody>
          <a:bodyPr/>
          <a:lstStyle/>
          <a:p>
            <a:r>
              <a:rPr lang="de-DE" dirty="0"/>
              <a:t>1. Korinther 13, 8-10   			</a:t>
            </a:r>
            <a:r>
              <a:rPr lang="de-DE" sz="2800" dirty="0"/>
              <a:t>(erweiterte NGÜ)</a:t>
            </a:r>
          </a:p>
        </p:txBody>
      </p:sp>
      <p:sp>
        <p:nvSpPr>
          <p:cNvPr id="3" name="Inhaltsplatzhalter 2">
            <a:extLst>
              <a:ext uri="{FF2B5EF4-FFF2-40B4-BE49-F238E27FC236}">
                <a16:creationId xmlns:a16="http://schemas.microsoft.com/office/drawing/2014/main" id="{80BB5CB3-C247-100F-783F-68B22ECC30DB}"/>
              </a:ext>
            </a:extLst>
          </p:cNvPr>
          <p:cNvSpPr>
            <a:spLocks noGrp="1"/>
          </p:cNvSpPr>
          <p:nvPr>
            <p:ph idx="1"/>
          </p:nvPr>
        </p:nvSpPr>
        <p:spPr/>
        <p:txBody>
          <a:bodyPr>
            <a:normAutofit/>
          </a:bodyPr>
          <a:lstStyle/>
          <a:p>
            <a:pPr marL="0" indent="0">
              <a:lnSpc>
                <a:spcPct val="120000"/>
              </a:lnSpc>
              <a:buNone/>
            </a:pPr>
            <a:r>
              <a:rPr lang="de-DE" sz="2400" dirty="0">
                <a:effectLst/>
                <a:latin typeface="Arial" panose="020B0604020202020204" pitchFamily="34" charset="0"/>
                <a:ea typeface="Calibri" panose="020F0502020204030204" pitchFamily="34" charset="0"/>
              </a:rPr>
              <a:t>Die Liebe vergeht niemals. Prophetische Eingebungen werden aufhören oder beendet werden; das Reden in Sprachen, die von Gott eingegeben sind, wird verstummen; die Gabe der Erkenntnis wird es einmal nicht mehr geben oder sie wird beseitigt werden. </a:t>
            </a:r>
          </a:p>
          <a:p>
            <a:pPr marL="0" indent="0">
              <a:lnSpc>
                <a:spcPct val="120000"/>
              </a:lnSpc>
              <a:buNone/>
            </a:pPr>
            <a:r>
              <a:rPr lang="de-DE" sz="2400" dirty="0">
                <a:effectLst/>
                <a:latin typeface="Arial" panose="020B0604020202020204" pitchFamily="34" charset="0"/>
                <a:ea typeface="Calibri" panose="020F0502020204030204" pitchFamily="34" charset="0"/>
              </a:rPr>
              <a:t>Denn was wir erkennen, ist immer nur ein Teil des Ganzen, und die prophetischen Eingebungen, die wir haben, enthüllen ebenfalls nur einen Teil des Ganzen. </a:t>
            </a:r>
          </a:p>
          <a:p>
            <a:pPr marL="0" indent="0">
              <a:lnSpc>
                <a:spcPct val="120000"/>
              </a:lnSpc>
              <a:buNone/>
            </a:pPr>
            <a:r>
              <a:rPr lang="de-DE" sz="2400" dirty="0">
                <a:effectLst/>
                <a:latin typeface="Arial" panose="020B0604020202020204" pitchFamily="34" charset="0"/>
                <a:ea typeface="Calibri" panose="020F0502020204030204" pitchFamily="34" charset="0"/>
              </a:rPr>
              <a:t>Eines Tages aber wird das sichtbar werden, was vollkommen ist. Dann wird alles Unvollkommene ein Ende haben. </a:t>
            </a:r>
            <a:endParaRPr lang="de-DE" sz="2400" dirty="0"/>
          </a:p>
        </p:txBody>
      </p:sp>
    </p:spTree>
    <p:extLst>
      <p:ext uri="{BB962C8B-B14F-4D97-AF65-F5344CB8AC3E}">
        <p14:creationId xmlns:p14="http://schemas.microsoft.com/office/powerpoint/2010/main" val="2864540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5366B5F-5866-24E6-5661-64CF98592333}"/>
              </a:ext>
            </a:extLst>
          </p:cNvPr>
          <p:cNvSpPr>
            <a:spLocks noGrp="1"/>
          </p:cNvSpPr>
          <p:nvPr>
            <p:ph type="title"/>
          </p:nvPr>
        </p:nvSpPr>
        <p:spPr/>
        <p:txBody>
          <a:bodyPr/>
          <a:lstStyle/>
          <a:p>
            <a:r>
              <a:rPr lang="de-DE" dirty="0"/>
              <a:t>1. Korinther 13, 11-12 			</a:t>
            </a:r>
            <a:r>
              <a:rPr lang="de-DE" sz="2800" dirty="0"/>
              <a:t>(erweiterte NGÜ)</a:t>
            </a:r>
          </a:p>
        </p:txBody>
      </p:sp>
      <p:sp>
        <p:nvSpPr>
          <p:cNvPr id="3" name="Inhaltsplatzhalter 2">
            <a:extLst>
              <a:ext uri="{FF2B5EF4-FFF2-40B4-BE49-F238E27FC236}">
                <a16:creationId xmlns:a16="http://schemas.microsoft.com/office/drawing/2014/main" id="{A0E35F55-4064-3962-3FDE-0033CCDCE29B}"/>
              </a:ext>
            </a:extLst>
          </p:cNvPr>
          <p:cNvSpPr>
            <a:spLocks noGrp="1"/>
          </p:cNvSpPr>
          <p:nvPr>
            <p:ph idx="1"/>
          </p:nvPr>
        </p:nvSpPr>
        <p:spPr/>
        <p:txBody>
          <a:bodyPr>
            <a:normAutofit/>
          </a:bodyPr>
          <a:lstStyle/>
          <a:p>
            <a:pPr marL="0" indent="0">
              <a:lnSpc>
                <a:spcPct val="120000"/>
              </a:lnSpc>
              <a:buNone/>
            </a:pPr>
            <a:r>
              <a:rPr lang="de-DE" sz="2400" dirty="0">
                <a:effectLst/>
                <a:latin typeface="Arial" panose="020B0604020202020204" pitchFamily="34" charset="0"/>
                <a:ea typeface="Calibri" panose="020F0502020204030204" pitchFamily="34" charset="0"/>
              </a:rPr>
              <a:t>Als ich noch ein Kind war, redete ich, wie Kinder reden, dachte, wie Kinder denken oder empfand wie Kinder empfinden, und urteilte, wie Kinder urteilen. Doch als Erwachsener habe ich abgelegt, was kindlich ist. </a:t>
            </a:r>
            <a:endParaRPr lang="de-DE" sz="2400" dirty="0">
              <a:latin typeface="Arial" panose="020B0604020202020204" pitchFamily="34" charset="0"/>
              <a:ea typeface="Calibri" panose="020F0502020204030204" pitchFamily="34" charset="0"/>
            </a:endParaRPr>
          </a:p>
          <a:p>
            <a:pPr marL="0" indent="0">
              <a:lnSpc>
                <a:spcPct val="120000"/>
              </a:lnSpc>
              <a:buNone/>
            </a:pPr>
            <a:r>
              <a:rPr lang="de-DE" sz="2400" dirty="0">
                <a:effectLst/>
                <a:latin typeface="Arial" panose="020B0604020202020204" pitchFamily="34" charset="0"/>
                <a:ea typeface="Calibri" panose="020F0502020204030204" pitchFamily="34" charset="0"/>
              </a:rPr>
              <a:t>Jetzt sehen wir alles nur wie in </a:t>
            </a:r>
            <a:r>
              <a:rPr lang="de-DE" sz="2400">
                <a:effectLst/>
                <a:latin typeface="Arial" panose="020B0604020202020204" pitchFamily="34" charset="0"/>
                <a:ea typeface="Calibri" panose="020F0502020204030204" pitchFamily="34" charset="0"/>
              </a:rPr>
              <a:t>einem dunklen </a:t>
            </a:r>
            <a:r>
              <a:rPr lang="de-DE" sz="2400" dirty="0">
                <a:effectLst/>
                <a:latin typeface="Arial" panose="020B0604020202020204" pitchFamily="34" charset="0"/>
                <a:ea typeface="Calibri" panose="020F0502020204030204" pitchFamily="34" charset="0"/>
              </a:rPr>
              <a:t>Spiegel und wie in rätselhaften Bildern; dann aber werden wir Gott von Angesicht zu Angesicht sehen oder wir werden alles so sehen, wie es wirklich ist. Wenn ich jetzt etwas erkenne, erkenne ich immer nur einen Teil des Ganzen; dann aber werde ich alles und Gott so vollständig erkennen, wie Gott mich jetzt schon erkennt.</a:t>
            </a:r>
            <a:endParaRPr lang="de-DE" sz="2400" dirty="0"/>
          </a:p>
        </p:txBody>
      </p:sp>
    </p:spTree>
    <p:extLst>
      <p:ext uri="{BB962C8B-B14F-4D97-AF65-F5344CB8AC3E}">
        <p14:creationId xmlns:p14="http://schemas.microsoft.com/office/powerpoint/2010/main" val="26145444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6030EEF-083F-0255-8A4C-BF68438D0598}"/>
              </a:ext>
            </a:extLst>
          </p:cNvPr>
          <p:cNvSpPr>
            <a:spLocks noGrp="1"/>
          </p:cNvSpPr>
          <p:nvPr>
            <p:ph type="title"/>
          </p:nvPr>
        </p:nvSpPr>
        <p:spPr/>
        <p:txBody>
          <a:bodyPr/>
          <a:lstStyle/>
          <a:p>
            <a:endParaRPr lang="de-DE"/>
          </a:p>
        </p:txBody>
      </p:sp>
      <p:pic>
        <p:nvPicPr>
          <p:cNvPr id="4" name="Inhaltsplatzhalter 3">
            <a:extLst>
              <a:ext uri="{FF2B5EF4-FFF2-40B4-BE49-F238E27FC236}">
                <a16:creationId xmlns:a16="http://schemas.microsoft.com/office/drawing/2014/main" id="{A86347EE-0D8D-98F6-1C22-5CA65F2FFE8D}"/>
              </a:ext>
            </a:extLst>
          </p:cNvPr>
          <p:cNvPicPr>
            <a:picLocks noGrp="1" noChangeAspect="1"/>
          </p:cNvPicPr>
          <p:nvPr>
            <p:ph idx="1"/>
          </p:nvPr>
        </p:nvPicPr>
        <p:blipFill>
          <a:blip r:embed="rId2"/>
          <a:stretch>
            <a:fillRect/>
          </a:stretch>
        </p:blipFill>
        <p:spPr>
          <a:xfrm>
            <a:off x="4278923" y="367140"/>
            <a:ext cx="3130062" cy="6260124"/>
          </a:xfrm>
          <a:prstGeom prst="rect">
            <a:avLst/>
          </a:prstGeom>
        </p:spPr>
      </p:pic>
    </p:spTree>
    <p:extLst>
      <p:ext uri="{BB962C8B-B14F-4D97-AF65-F5344CB8AC3E}">
        <p14:creationId xmlns:p14="http://schemas.microsoft.com/office/powerpoint/2010/main" val="33154500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4C75672-066E-623A-56B0-C3D6C7F96870}"/>
              </a:ext>
            </a:extLst>
          </p:cNvPr>
          <p:cNvSpPr>
            <a:spLocks noGrp="1"/>
          </p:cNvSpPr>
          <p:nvPr>
            <p:ph type="title"/>
          </p:nvPr>
        </p:nvSpPr>
        <p:spPr/>
        <p:txBody>
          <a:bodyPr/>
          <a:lstStyle/>
          <a:p>
            <a:endParaRPr lang="de-DE"/>
          </a:p>
        </p:txBody>
      </p:sp>
      <p:pic>
        <p:nvPicPr>
          <p:cNvPr id="4" name="Inhaltsplatzhalter 3">
            <a:extLst>
              <a:ext uri="{FF2B5EF4-FFF2-40B4-BE49-F238E27FC236}">
                <a16:creationId xmlns:a16="http://schemas.microsoft.com/office/drawing/2014/main" id="{BB8D6DEE-0F15-A969-39DF-C3689AE2C046}"/>
              </a:ext>
            </a:extLst>
          </p:cNvPr>
          <p:cNvPicPr>
            <a:picLocks noGrp="1" noChangeAspect="1"/>
          </p:cNvPicPr>
          <p:nvPr>
            <p:ph idx="1"/>
          </p:nvPr>
        </p:nvPicPr>
        <p:blipFill>
          <a:blip r:embed="rId2"/>
          <a:stretch>
            <a:fillRect/>
          </a:stretch>
        </p:blipFill>
        <p:spPr>
          <a:xfrm>
            <a:off x="2696308" y="601602"/>
            <a:ext cx="5575361" cy="5575361"/>
          </a:xfrm>
          <a:prstGeom prst="rect">
            <a:avLst/>
          </a:prstGeom>
        </p:spPr>
      </p:pic>
    </p:spTree>
    <p:extLst>
      <p:ext uri="{BB962C8B-B14F-4D97-AF65-F5344CB8AC3E}">
        <p14:creationId xmlns:p14="http://schemas.microsoft.com/office/powerpoint/2010/main" val="35147897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BF10530-935D-546B-FD63-1307AD0F81B9}"/>
              </a:ext>
            </a:extLst>
          </p:cNvPr>
          <p:cNvSpPr>
            <a:spLocks noGrp="1"/>
          </p:cNvSpPr>
          <p:nvPr>
            <p:ph type="title"/>
          </p:nvPr>
        </p:nvSpPr>
        <p:spPr/>
        <p:txBody>
          <a:bodyPr/>
          <a:lstStyle/>
          <a:p>
            <a:endParaRPr lang="de-DE"/>
          </a:p>
        </p:txBody>
      </p:sp>
      <p:pic>
        <p:nvPicPr>
          <p:cNvPr id="4" name="Inhaltsplatzhalter 3">
            <a:extLst>
              <a:ext uri="{FF2B5EF4-FFF2-40B4-BE49-F238E27FC236}">
                <a16:creationId xmlns:a16="http://schemas.microsoft.com/office/drawing/2014/main" id="{F8A7D55C-1432-25B2-AC30-0B52CE8E76BD}"/>
              </a:ext>
            </a:extLst>
          </p:cNvPr>
          <p:cNvPicPr>
            <a:picLocks noGrp="1" noChangeAspect="1"/>
          </p:cNvPicPr>
          <p:nvPr>
            <p:ph idx="1"/>
          </p:nvPr>
        </p:nvPicPr>
        <p:blipFill>
          <a:blip r:embed="rId2"/>
          <a:stretch>
            <a:fillRect/>
          </a:stretch>
        </p:blipFill>
        <p:spPr>
          <a:xfrm>
            <a:off x="2403230" y="1869600"/>
            <a:ext cx="6706579" cy="4367075"/>
          </a:xfrm>
          <a:prstGeom prst="rect">
            <a:avLst/>
          </a:prstGeom>
        </p:spPr>
      </p:pic>
    </p:spTree>
    <p:extLst>
      <p:ext uri="{BB962C8B-B14F-4D97-AF65-F5344CB8AC3E}">
        <p14:creationId xmlns:p14="http://schemas.microsoft.com/office/powerpoint/2010/main" val="15303637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AAB4285-0D05-B322-A260-1CE7DCA76A54}"/>
              </a:ext>
            </a:extLst>
          </p:cNvPr>
          <p:cNvSpPr>
            <a:spLocks noGrp="1"/>
          </p:cNvSpPr>
          <p:nvPr>
            <p:ph type="title"/>
          </p:nvPr>
        </p:nvSpPr>
        <p:spPr/>
        <p:txBody>
          <a:bodyPr/>
          <a:lstStyle/>
          <a:p>
            <a:endParaRPr lang="de-DE"/>
          </a:p>
        </p:txBody>
      </p:sp>
      <p:pic>
        <p:nvPicPr>
          <p:cNvPr id="4" name="Inhaltsplatzhalter 3">
            <a:extLst>
              <a:ext uri="{FF2B5EF4-FFF2-40B4-BE49-F238E27FC236}">
                <a16:creationId xmlns:a16="http://schemas.microsoft.com/office/drawing/2014/main" id="{E5066CE5-5476-5AAE-8B2E-BE39F5C8DCCF}"/>
              </a:ext>
            </a:extLst>
          </p:cNvPr>
          <p:cNvPicPr>
            <a:picLocks noGrp="1" noChangeAspect="1"/>
          </p:cNvPicPr>
          <p:nvPr>
            <p:ph idx="1"/>
          </p:nvPr>
        </p:nvPicPr>
        <p:blipFill>
          <a:blip r:embed="rId2"/>
          <a:stretch>
            <a:fillRect/>
          </a:stretch>
        </p:blipFill>
        <p:spPr>
          <a:xfrm>
            <a:off x="2618973" y="902678"/>
            <a:ext cx="6061965" cy="5354736"/>
          </a:xfrm>
          <a:prstGeom prst="rect">
            <a:avLst/>
          </a:prstGeom>
        </p:spPr>
      </p:pic>
    </p:spTree>
    <p:extLst>
      <p:ext uri="{BB962C8B-B14F-4D97-AF65-F5344CB8AC3E}">
        <p14:creationId xmlns:p14="http://schemas.microsoft.com/office/powerpoint/2010/main" val="37364671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3641B14-C7FB-DB9F-9EF2-E644428A154D}"/>
              </a:ext>
            </a:extLst>
          </p:cNvPr>
          <p:cNvSpPr>
            <a:spLocks noGrp="1"/>
          </p:cNvSpPr>
          <p:nvPr>
            <p:ph type="title"/>
          </p:nvPr>
        </p:nvSpPr>
        <p:spPr/>
        <p:txBody>
          <a:bodyPr/>
          <a:lstStyle/>
          <a:p>
            <a:endParaRPr lang="de-DE"/>
          </a:p>
        </p:txBody>
      </p:sp>
      <p:pic>
        <p:nvPicPr>
          <p:cNvPr id="5" name="Inhaltsplatzhalter 4">
            <a:extLst>
              <a:ext uri="{FF2B5EF4-FFF2-40B4-BE49-F238E27FC236}">
                <a16:creationId xmlns:a16="http://schemas.microsoft.com/office/drawing/2014/main" id="{76013046-7EE2-0BE0-1FF4-931F34C135ED}"/>
              </a:ext>
            </a:extLst>
          </p:cNvPr>
          <p:cNvPicPr>
            <a:picLocks noGrp="1" noChangeAspect="1"/>
          </p:cNvPicPr>
          <p:nvPr>
            <p:ph idx="1"/>
          </p:nvPr>
        </p:nvPicPr>
        <p:blipFill>
          <a:blip r:embed="rId2"/>
          <a:stretch>
            <a:fillRect/>
          </a:stretch>
        </p:blipFill>
        <p:spPr>
          <a:xfrm>
            <a:off x="2068497" y="-26209"/>
            <a:ext cx="6924583" cy="6924583"/>
          </a:xfrm>
        </p:spPr>
      </p:pic>
    </p:spTree>
    <p:extLst>
      <p:ext uri="{BB962C8B-B14F-4D97-AF65-F5344CB8AC3E}">
        <p14:creationId xmlns:p14="http://schemas.microsoft.com/office/powerpoint/2010/main" val="28051122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F202595-9C5F-9948-FD21-D6002BA3860B}"/>
              </a:ext>
            </a:extLst>
          </p:cNvPr>
          <p:cNvSpPr>
            <a:spLocks noGrp="1"/>
          </p:cNvSpPr>
          <p:nvPr>
            <p:ph type="title"/>
          </p:nvPr>
        </p:nvSpPr>
        <p:spPr/>
        <p:txBody>
          <a:bodyPr/>
          <a:lstStyle/>
          <a:p>
            <a:endParaRPr lang="de-DE"/>
          </a:p>
        </p:txBody>
      </p:sp>
      <p:pic>
        <p:nvPicPr>
          <p:cNvPr id="5" name="Grafik 4">
            <a:extLst>
              <a:ext uri="{FF2B5EF4-FFF2-40B4-BE49-F238E27FC236}">
                <a16:creationId xmlns:a16="http://schemas.microsoft.com/office/drawing/2014/main" id="{3D8FCFA2-668F-7B38-4987-7AE15831A482}"/>
              </a:ext>
            </a:extLst>
          </p:cNvPr>
          <p:cNvPicPr>
            <a:picLocks noChangeAspect="1"/>
          </p:cNvPicPr>
          <p:nvPr/>
        </p:nvPicPr>
        <p:blipFill>
          <a:blip r:embed="rId2"/>
          <a:stretch>
            <a:fillRect/>
          </a:stretch>
        </p:blipFill>
        <p:spPr>
          <a:xfrm>
            <a:off x="5162550" y="2205037"/>
            <a:ext cx="1866900" cy="2447925"/>
          </a:xfrm>
          <a:prstGeom prst="rect">
            <a:avLst/>
          </a:prstGeom>
        </p:spPr>
      </p:pic>
      <p:pic>
        <p:nvPicPr>
          <p:cNvPr id="8" name="Inhaltsplatzhalter 7">
            <a:extLst>
              <a:ext uri="{FF2B5EF4-FFF2-40B4-BE49-F238E27FC236}">
                <a16:creationId xmlns:a16="http://schemas.microsoft.com/office/drawing/2014/main" id="{05063A9D-E54B-A0A7-6725-06B6901614EB}"/>
              </a:ext>
            </a:extLst>
          </p:cNvPr>
          <p:cNvPicPr>
            <a:picLocks noGrp="1" noChangeAspect="1"/>
          </p:cNvPicPr>
          <p:nvPr>
            <p:ph idx="1"/>
          </p:nvPr>
        </p:nvPicPr>
        <p:blipFill>
          <a:blip r:embed="rId2"/>
          <a:stretch>
            <a:fillRect/>
          </a:stretch>
        </p:blipFill>
        <p:spPr>
          <a:xfrm>
            <a:off x="3552093" y="0"/>
            <a:ext cx="5275384" cy="6917212"/>
          </a:xfrm>
          <a:prstGeom prst="rect">
            <a:avLst/>
          </a:prstGeom>
        </p:spPr>
      </p:pic>
    </p:spTree>
    <p:extLst>
      <p:ext uri="{BB962C8B-B14F-4D97-AF65-F5344CB8AC3E}">
        <p14:creationId xmlns:p14="http://schemas.microsoft.com/office/powerpoint/2010/main" val="11455916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156A0FA-B68D-B5EA-7C69-8F76B8649ED7}"/>
              </a:ext>
            </a:extLst>
          </p:cNvPr>
          <p:cNvSpPr>
            <a:spLocks noGrp="1"/>
          </p:cNvSpPr>
          <p:nvPr>
            <p:ph type="title"/>
          </p:nvPr>
        </p:nvSpPr>
        <p:spPr/>
        <p:txBody>
          <a:bodyPr/>
          <a:lstStyle/>
          <a:p>
            <a:r>
              <a:rPr lang="de-DE" dirty="0"/>
              <a:t>Apostelgeschichte 9, 3-7   				</a:t>
            </a:r>
            <a:r>
              <a:rPr lang="de-DE" sz="2800" dirty="0"/>
              <a:t>(GNB)</a:t>
            </a:r>
          </a:p>
        </p:txBody>
      </p:sp>
      <p:sp>
        <p:nvSpPr>
          <p:cNvPr id="3" name="Inhaltsplatzhalter 2">
            <a:extLst>
              <a:ext uri="{FF2B5EF4-FFF2-40B4-BE49-F238E27FC236}">
                <a16:creationId xmlns:a16="http://schemas.microsoft.com/office/drawing/2014/main" id="{570F06E9-8404-FB73-5400-7F2B0697B132}"/>
              </a:ext>
            </a:extLst>
          </p:cNvPr>
          <p:cNvSpPr>
            <a:spLocks noGrp="1"/>
          </p:cNvSpPr>
          <p:nvPr>
            <p:ph idx="1"/>
          </p:nvPr>
        </p:nvSpPr>
        <p:spPr/>
        <p:txBody>
          <a:bodyPr>
            <a:normAutofit fontScale="92500"/>
          </a:bodyPr>
          <a:lstStyle/>
          <a:p>
            <a:pPr marL="0" indent="0">
              <a:lnSpc>
                <a:spcPct val="120000"/>
              </a:lnSpc>
              <a:buNone/>
            </a:pPr>
            <a:r>
              <a:rPr lang="de-DE" sz="2400" dirty="0">
                <a:effectLst/>
                <a:latin typeface="Arial" panose="020B0604020202020204" pitchFamily="34" charset="0"/>
                <a:ea typeface="Calibri" panose="020F0502020204030204" pitchFamily="34" charset="0"/>
              </a:rPr>
              <a:t>Auf dem Weg nach Damaskus, kurz vor der Stadt, umstrahlte ihn [Paulus] plötzlich ein Licht vom Himmel. </a:t>
            </a:r>
          </a:p>
          <a:p>
            <a:pPr marL="0" indent="0">
              <a:lnSpc>
                <a:spcPct val="120000"/>
              </a:lnSpc>
              <a:buNone/>
            </a:pPr>
            <a:r>
              <a:rPr lang="de-DE" sz="2400" dirty="0">
                <a:effectLst/>
                <a:latin typeface="Arial" panose="020B0604020202020204" pitchFamily="34" charset="0"/>
                <a:ea typeface="Calibri" panose="020F0502020204030204" pitchFamily="34" charset="0"/>
              </a:rPr>
              <a:t>Er stürzte zu Boden und hörte eine Stimme: »Saul, Saul, warum verfolgst du mich?« </a:t>
            </a:r>
          </a:p>
          <a:p>
            <a:pPr marL="0" indent="0">
              <a:lnSpc>
                <a:spcPct val="120000"/>
              </a:lnSpc>
              <a:buNone/>
            </a:pPr>
            <a:r>
              <a:rPr lang="de-DE" sz="2400" dirty="0">
                <a:effectLst/>
                <a:latin typeface="Arial" panose="020B0604020202020204" pitchFamily="34" charset="0"/>
                <a:ea typeface="Calibri" panose="020F0502020204030204" pitchFamily="34" charset="0"/>
              </a:rPr>
              <a:t>»Wer bist du, Herr?«, fragte Saulus. Die Stimme sagte: »Ich bin Jesus, den du verfolgst! </a:t>
            </a:r>
          </a:p>
          <a:p>
            <a:pPr marL="0" indent="0">
              <a:lnSpc>
                <a:spcPct val="120000"/>
              </a:lnSpc>
              <a:buNone/>
            </a:pPr>
            <a:r>
              <a:rPr lang="de-DE" sz="2400" dirty="0">
                <a:effectLst/>
                <a:latin typeface="Arial" panose="020B0604020202020204" pitchFamily="34" charset="0"/>
                <a:ea typeface="Calibri" panose="020F0502020204030204" pitchFamily="34" charset="0"/>
              </a:rPr>
              <a:t>Aber steh auf und geh in die Stadt! Dort wirst du erfahren, was du tun sollst.« </a:t>
            </a:r>
          </a:p>
          <a:p>
            <a:pPr marL="0" indent="0">
              <a:lnSpc>
                <a:spcPct val="120000"/>
              </a:lnSpc>
              <a:buNone/>
            </a:pPr>
            <a:r>
              <a:rPr lang="de-DE" sz="2400" dirty="0">
                <a:effectLst/>
                <a:latin typeface="Arial" panose="020B0604020202020204" pitchFamily="34" charset="0"/>
                <a:ea typeface="Calibri" panose="020F0502020204030204" pitchFamily="34" charset="0"/>
              </a:rPr>
              <a:t>Den Männern, die Saulus begleiteten, verschlug es die Sprache. Sie hörten zwar die Stimme, aber sie sahen niemand. </a:t>
            </a:r>
            <a:endParaRPr lang="de-DE" sz="2400" dirty="0"/>
          </a:p>
        </p:txBody>
      </p:sp>
    </p:spTree>
    <p:extLst>
      <p:ext uri="{BB962C8B-B14F-4D97-AF65-F5344CB8AC3E}">
        <p14:creationId xmlns:p14="http://schemas.microsoft.com/office/powerpoint/2010/main" val="12975494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314E3EB-B1ED-D8B5-DC3D-B7701A1A50F0}"/>
              </a:ext>
            </a:extLst>
          </p:cNvPr>
          <p:cNvSpPr>
            <a:spLocks noGrp="1"/>
          </p:cNvSpPr>
          <p:nvPr>
            <p:ph type="title"/>
          </p:nvPr>
        </p:nvSpPr>
        <p:spPr/>
        <p:txBody>
          <a:bodyPr/>
          <a:lstStyle/>
          <a:p>
            <a:r>
              <a:rPr lang="de-DE" dirty="0"/>
              <a:t>Apostelgeschichte 9, 8-12 				</a:t>
            </a:r>
            <a:r>
              <a:rPr lang="de-DE" sz="2800" dirty="0"/>
              <a:t>(GNB)</a:t>
            </a:r>
          </a:p>
        </p:txBody>
      </p:sp>
      <p:sp>
        <p:nvSpPr>
          <p:cNvPr id="3" name="Inhaltsplatzhalter 2">
            <a:extLst>
              <a:ext uri="{FF2B5EF4-FFF2-40B4-BE49-F238E27FC236}">
                <a16:creationId xmlns:a16="http://schemas.microsoft.com/office/drawing/2014/main" id="{F9A9F38F-90FC-3BFF-7144-57BDB71F4CF1}"/>
              </a:ext>
            </a:extLst>
          </p:cNvPr>
          <p:cNvSpPr>
            <a:spLocks noGrp="1"/>
          </p:cNvSpPr>
          <p:nvPr>
            <p:ph idx="1"/>
          </p:nvPr>
        </p:nvSpPr>
        <p:spPr/>
        <p:txBody>
          <a:bodyPr>
            <a:normAutofit fontScale="92500"/>
          </a:bodyPr>
          <a:lstStyle/>
          <a:p>
            <a:pPr marL="0" indent="0">
              <a:lnSpc>
                <a:spcPct val="120000"/>
              </a:lnSpc>
              <a:buNone/>
            </a:pPr>
            <a:r>
              <a:rPr lang="de-DE" sz="2400" dirty="0">
                <a:effectLst/>
                <a:latin typeface="Arial" panose="020B0604020202020204" pitchFamily="34" charset="0"/>
                <a:ea typeface="Calibri" panose="020F0502020204030204" pitchFamily="34" charset="0"/>
              </a:rPr>
              <a:t>Saulus stand von der Erde auf und öffnete die Augen – aber er konnte nichts mehr sehen. Da nahmen sie ihn an der Hand und führten ihn nach Damaskus. </a:t>
            </a:r>
          </a:p>
          <a:p>
            <a:pPr marL="0" indent="0">
              <a:lnSpc>
                <a:spcPct val="120000"/>
              </a:lnSpc>
              <a:buNone/>
            </a:pPr>
            <a:r>
              <a:rPr lang="de-DE" sz="2400" dirty="0">
                <a:effectLst/>
                <a:latin typeface="Arial" panose="020B0604020202020204" pitchFamily="34" charset="0"/>
                <a:ea typeface="Calibri" panose="020F0502020204030204" pitchFamily="34" charset="0"/>
              </a:rPr>
              <a:t>Drei Tage lang war er blind und aß nichts und trank nichts. </a:t>
            </a:r>
          </a:p>
          <a:p>
            <a:pPr marL="0" indent="0">
              <a:lnSpc>
                <a:spcPct val="120000"/>
              </a:lnSpc>
              <a:buNone/>
            </a:pPr>
            <a:r>
              <a:rPr lang="de-DE" sz="2400" dirty="0">
                <a:effectLst/>
                <a:latin typeface="Arial" panose="020B0604020202020204" pitchFamily="34" charset="0"/>
                <a:ea typeface="Calibri" panose="020F0502020204030204" pitchFamily="34" charset="0"/>
              </a:rPr>
              <a:t>In Damaskus lebte ein Jünger namens </a:t>
            </a:r>
            <a:r>
              <a:rPr lang="de-DE" sz="2400" dirty="0" err="1">
                <a:effectLst/>
                <a:latin typeface="Arial" panose="020B0604020202020204" pitchFamily="34" charset="0"/>
                <a:ea typeface="Calibri" panose="020F0502020204030204" pitchFamily="34" charset="0"/>
              </a:rPr>
              <a:t>Hananias</a:t>
            </a:r>
            <a:r>
              <a:rPr lang="de-DE" sz="2400" dirty="0">
                <a:effectLst/>
                <a:latin typeface="Arial" panose="020B0604020202020204" pitchFamily="34" charset="0"/>
                <a:ea typeface="Calibri" panose="020F0502020204030204" pitchFamily="34" charset="0"/>
              </a:rPr>
              <a:t>. Dem erschien der Herr und sagte: »</a:t>
            </a:r>
            <a:r>
              <a:rPr lang="de-DE" sz="2400" dirty="0" err="1">
                <a:effectLst/>
                <a:latin typeface="Arial" panose="020B0604020202020204" pitchFamily="34" charset="0"/>
                <a:ea typeface="Calibri" panose="020F0502020204030204" pitchFamily="34" charset="0"/>
              </a:rPr>
              <a:t>Hananias</a:t>
            </a:r>
            <a:r>
              <a:rPr lang="de-DE" sz="2400" dirty="0">
                <a:effectLst/>
                <a:latin typeface="Arial" panose="020B0604020202020204" pitchFamily="34" charset="0"/>
                <a:ea typeface="Calibri" panose="020F0502020204030204" pitchFamily="34" charset="0"/>
              </a:rPr>
              <a:t>!« »Ja, Herr«, antwortete er. </a:t>
            </a:r>
          </a:p>
          <a:p>
            <a:pPr marL="0" indent="0">
              <a:lnSpc>
                <a:spcPct val="120000"/>
              </a:lnSpc>
              <a:buNone/>
            </a:pPr>
            <a:r>
              <a:rPr lang="de-DE" sz="2400" dirty="0">
                <a:effectLst/>
                <a:latin typeface="Arial" panose="020B0604020202020204" pitchFamily="34" charset="0"/>
                <a:ea typeface="Calibri" panose="020F0502020204030204" pitchFamily="34" charset="0"/>
              </a:rPr>
              <a:t>Der Herr sagte: »Steh auf, geh in die Gerade Straße in das Haus von Judas und frag nach Saulus aus Tarsus. Er ist dort und betet. </a:t>
            </a:r>
          </a:p>
          <a:p>
            <a:pPr marL="0" indent="0">
              <a:lnSpc>
                <a:spcPct val="120000"/>
              </a:lnSpc>
              <a:buNone/>
            </a:pPr>
            <a:r>
              <a:rPr lang="de-DE" sz="2400" dirty="0">
                <a:effectLst/>
                <a:latin typeface="Arial" panose="020B0604020202020204" pitchFamily="34" charset="0"/>
                <a:ea typeface="Calibri" panose="020F0502020204030204" pitchFamily="34" charset="0"/>
              </a:rPr>
              <a:t>In einer Vision hat er gesehen, wie ein Mann namens </a:t>
            </a:r>
            <a:r>
              <a:rPr lang="de-DE" sz="2400" dirty="0" err="1">
                <a:effectLst/>
                <a:latin typeface="Arial" panose="020B0604020202020204" pitchFamily="34" charset="0"/>
                <a:ea typeface="Calibri" panose="020F0502020204030204" pitchFamily="34" charset="0"/>
              </a:rPr>
              <a:t>Hananias</a:t>
            </a:r>
            <a:r>
              <a:rPr lang="de-DE" sz="2400" dirty="0">
                <a:effectLst/>
                <a:latin typeface="Arial" panose="020B0604020202020204" pitchFamily="34" charset="0"/>
                <a:ea typeface="Calibri" panose="020F0502020204030204" pitchFamily="34" charset="0"/>
              </a:rPr>
              <a:t> zu ihm kommt und ihm die Hände auflegt, damit er wieder sehen kann.« </a:t>
            </a:r>
            <a:endParaRPr lang="de-DE" sz="2400" dirty="0"/>
          </a:p>
        </p:txBody>
      </p:sp>
    </p:spTree>
    <p:extLst>
      <p:ext uri="{BB962C8B-B14F-4D97-AF65-F5344CB8AC3E}">
        <p14:creationId xmlns:p14="http://schemas.microsoft.com/office/powerpoint/2010/main" val="3367832132"/>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684</Words>
  <Application>Microsoft Office PowerPoint</Application>
  <PresentationFormat>Breitbild</PresentationFormat>
  <Paragraphs>28</Paragraphs>
  <Slides>13</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13</vt:i4>
      </vt:variant>
    </vt:vector>
  </HeadingPairs>
  <TitlesOfParts>
    <vt:vector size="17" baseType="lpstr">
      <vt:lpstr>Arial</vt:lpstr>
      <vt:lpstr>Calibri</vt:lpstr>
      <vt:lpstr>Calibri Light</vt:lpstr>
      <vt:lpstr>Office</vt:lpstr>
      <vt:lpstr>Erkenntnis</vt:lpstr>
      <vt:lpstr>PowerPoint-Präsentation</vt:lpstr>
      <vt:lpstr>PowerPoint-Präsentation</vt:lpstr>
      <vt:lpstr>PowerPoint-Präsentation</vt:lpstr>
      <vt:lpstr>PowerPoint-Präsentation</vt:lpstr>
      <vt:lpstr>PowerPoint-Präsentation</vt:lpstr>
      <vt:lpstr>PowerPoint-Präsentation</vt:lpstr>
      <vt:lpstr>Apostelgeschichte 9, 3-7       (GNB)</vt:lpstr>
      <vt:lpstr>Apostelgeschichte 9, 8-12     (GNB)</vt:lpstr>
      <vt:lpstr>Apostelgeschichte 9, 13-16 </vt:lpstr>
      <vt:lpstr>Apostelgeschichte 9, 17-18      (GNB)</vt:lpstr>
      <vt:lpstr>1. Korinther 13, 8-10      (erweiterte NGÜ)</vt:lpstr>
      <vt:lpstr>1. Korinther 13, 11-12    (erweiterte NGÜ)</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Erkenntnis</dc:title>
  <dc:creator>Silke Lilienthal</dc:creator>
  <cp:lastModifiedBy>Silke Lilienthal</cp:lastModifiedBy>
  <cp:revision>2</cp:revision>
  <dcterms:created xsi:type="dcterms:W3CDTF">2023-06-24T19:43:14Z</dcterms:created>
  <dcterms:modified xsi:type="dcterms:W3CDTF">2023-07-02T06:31:53Z</dcterms:modified>
</cp:coreProperties>
</file>